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2" r:id="rId4"/>
    <p:sldId id="260" r:id="rId5"/>
    <p:sldId id="287" r:id="rId6"/>
    <p:sldId id="288" r:id="rId7"/>
    <p:sldId id="291" r:id="rId8"/>
    <p:sldId id="289" r:id="rId9"/>
    <p:sldId id="29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PSK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0" y="152400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PSK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Purchasing &amp; Store Keeping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5400" y="2057400"/>
            <a:ext cx="6553200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Chapter 4 :- Purchase procedure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152400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Q.1 :-Make or Buy decision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838200"/>
            <a:ext cx="83820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  <a:r>
              <a:rPr lang="en-US" sz="2400" b="1" dirty="0" smtClean="0"/>
              <a:t>It means some time its advisable/ Prefer  to buy certain things from outside because its easily and cheap cost instead of doing its own production.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362200" y="2362200"/>
            <a:ext cx="3886200" cy="424582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reasons for Make:-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Cost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expand manufacturing activity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Control over activity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IPR Concern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Reduce logistic cost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Maintain secrecy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reason for Buy :-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lack of technical skill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Cost save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Need small quantity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 manufacturing capacity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Brand preference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5394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reasons for Make:-</a:t>
            </a:r>
            <a:endParaRPr lang="en-US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Cost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expand manufacturing activity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Control over activity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IPR Concern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Reduce logistic cost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Maintain secrecy  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267765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2.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reason for Buy :- </a:t>
            </a:r>
            <a:endParaRPr lang="en-US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lack of technical skill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Cost save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Need small quantity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 manufacturing capacity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Brand preference 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219200" y="1700748"/>
            <a:ext cx="6858000" cy="378565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Make-or-buy Decision:-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Make-or-buy is an important decision to buy some part of components from outside or manufacture in one's own plant.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 some cases, a company may be able to make a required component more economically that it can buy it.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On the other hand, a company can buy more effectively from outside than to make within own organization deciding whether a part should be purchased or manufactured is known in industry as the make-or-buy problem.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219200" y="1782901"/>
            <a:ext cx="6858000" cy="31700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There are several occasions when a make-or-buy decision is taken.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(a) Make or buy decision is always a valid concept in business.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No organization should attempt to make something by their own, when they are able to buy the same for much fewer prices. That's why multinational companies outsource their requirements.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(b) There are number of reasons a company would consider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308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63</cp:revision>
  <dcterms:created xsi:type="dcterms:W3CDTF">2020-06-02T07:05:21Z</dcterms:created>
  <dcterms:modified xsi:type="dcterms:W3CDTF">2021-09-22T18:30:38Z</dcterms:modified>
</cp:coreProperties>
</file>